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2" r:id="rId3"/>
    <p:sldId id="259" r:id="rId4"/>
    <p:sldId id="258" r:id="rId5"/>
    <p:sldId id="257" r:id="rId6"/>
    <p:sldId id="260" r:id="rId7"/>
    <p:sldId id="261"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5" autoAdjust="0"/>
    <p:restoredTop sz="94660"/>
  </p:normalViewPr>
  <p:slideViewPr>
    <p:cSldViewPr>
      <p:cViewPr>
        <p:scale>
          <a:sx n="76" d="100"/>
          <a:sy n="76" d="100"/>
        </p:scale>
        <p:origin x="-11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85505383-0192-4FC3-87E0-874E99D8FA1D}" type="datetimeFigureOut">
              <a:rPr lang="nl-NL" smtClean="0"/>
              <a:t>3-10-2013</a:t>
            </a:fld>
            <a:endParaRPr lang="nl-NL"/>
          </a:p>
        </p:txBody>
      </p:sp>
      <p:sp>
        <p:nvSpPr>
          <p:cNvPr id="23" name="Slide Number Placeholder 22"/>
          <p:cNvSpPr>
            <a:spLocks noGrp="1"/>
          </p:cNvSpPr>
          <p:nvPr>
            <p:ph type="sldNum" sz="quarter" idx="11"/>
          </p:nvPr>
        </p:nvSpPr>
        <p:spPr/>
        <p:txBody>
          <a:bodyPr/>
          <a:lstStyle/>
          <a:p>
            <a:fld id="{0EFFDF3D-24D6-4FEF-B9C1-D0FA71BBA66C}" type="slidenum">
              <a:rPr lang="nl-NL" smtClean="0"/>
              <a:t>‹nr.›</a:t>
            </a:fld>
            <a:endParaRPr lang="nl-NL"/>
          </a:p>
        </p:txBody>
      </p:sp>
      <p:sp>
        <p:nvSpPr>
          <p:cNvPr id="24" name="Footer Placeholder 23"/>
          <p:cNvSpPr>
            <a:spLocks noGrp="1"/>
          </p:cNvSpPr>
          <p:nvPr>
            <p:ph type="ftr" sz="quarter" idx="12"/>
          </p:nvPr>
        </p:nvSpPr>
        <p:spPr/>
        <p:txBody>
          <a:bodyPr/>
          <a:lstStyle/>
          <a:p>
            <a:endParaRPr lang="nl-NL"/>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nl-NL" smtClean="0"/>
              <a:t>Klik om de stijl te bewerken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5505383-0192-4FC3-87E0-874E99D8FA1D}" type="datetimeFigureOut">
              <a:rPr lang="nl-NL" smtClean="0"/>
              <a:t>3-10-2013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FFDF3D-24D6-4FEF-B9C1-D0FA71BBA66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5505383-0192-4FC3-87E0-874E99D8FA1D}" type="datetimeFigureOut">
              <a:rPr lang="nl-NL" smtClean="0"/>
              <a:t>3-10-2013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FFDF3D-24D6-4FEF-B9C1-D0FA71BBA66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2" name="Date Placeholder 11"/>
          <p:cNvSpPr>
            <a:spLocks noGrp="1"/>
          </p:cNvSpPr>
          <p:nvPr>
            <p:ph type="dt" sz="half" idx="14"/>
          </p:nvPr>
        </p:nvSpPr>
        <p:spPr/>
        <p:txBody>
          <a:bodyPr/>
          <a:lstStyle/>
          <a:p>
            <a:fld id="{85505383-0192-4FC3-87E0-874E99D8FA1D}" type="datetimeFigureOut">
              <a:rPr lang="nl-NL" smtClean="0"/>
              <a:t>3-10-2013</a:t>
            </a:fld>
            <a:endParaRPr lang="nl-NL"/>
          </a:p>
        </p:txBody>
      </p:sp>
      <p:sp>
        <p:nvSpPr>
          <p:cNvPr id="19" name="Slide Number Placeholder 18"/>
          <p:cNvSpPr>
            <a:spLocks noGrp="1"/>
          </p:cNvSpPr>
          <p:nvPr>
            <p:ph type="sldNum" sz="quarter" idx="15"/>
          </p:nvPr>
        </p:nvSpPr>
        <p:spPr/>
        <p:txBody>
          <a:bodyPr/>
          <a:lstStyle/>
          <a:p>
            <a:fld id="{0EFFDF3D-24D6-4FEF-B9C1-D0FA71BBA66C}" type="slidenum">
              <a:rPr lang="nl-NL" smtClean="0"/>
              <a:t>‹nr.›</a:t>
            </a:fld>
            <a:endParaRPr lang="nl-NL"/>
          </a:p>
        </p:txBody>
      </p:sp>
      <p:sp>
        <p:nvSpPr>
          <p:cNvPr id="21" name="Footer Placeholder 20"/>
          <p:cNvSpPr>
            <a:spLocks noGrp="1"/>
          </p:cNvSpPr>
          <p:nvPr>
            <p:ph type="ftr" sz="quarter" idx="16"/>
          </p:nvPr>
        </p:nvSpPr>
        <p:spPr/>
        <p:txBody>
          <a:bodyPr/>
          <a:lstStyle/>
          <a:p>
            <a:endParaRPr lang="nl-NL"/>
          </a:p>
        </p:txBody>
      </p:sp>
      <p:sp>
        <p:nvSpPr>
          <p:cNvPr id="8" name="Title 7"/>
          <p:cNvSpPr>
            <a:spLocks noGrp="1"/>
          </p:cNvSpPr>
          <p:nvPr>
            <p:ph type="title"/>
          </p:nvPr>
        </p:nvSpPr>
        <p:spPr/>
        <p:txBody>
          <a:bodyPr/>
          <a:lstStyle/>
          <a:p>
            <a:r>
              <a:rPr lang="nl-NL" smtClean="0"/>
              <a:t>Klik om de stijl te bewerken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16" name="Date Placeholder 15"/>
          <p:cNvSpPr>
            <a:spLocks noGrp="1"/>
          </p:cNvSpPr>
          <p:nvPr>
            <p:ph type="dt" sz="half" idx="10"/>
          </p:nvPr>
        </p:nvSpPr>
        <p:spPr/>
        <p:txBody>
          <a:bodyPr/>
          <a:lstStyle/>
          <a:p>
            <a:fld id="{85505383-0192-4FC3-87E0-874E99D8FA1D}" type="datetimeFigureOut">
              <a:rPr lang="nl-NL" smtClean="0"/>
              <a:t>3-10-2013</a:t>
            </a:fld>
            <a:endParaRPr lang="nl-NL"/>
          </a:p>
        </p:txBody>
      </p:sp>
      <p:sp>
        <p:nvSpPr>
          <p:cNvPr id="20" name="Slide Number Placeholder 19"/>
          <p:cNvSpPr>
            <a:spLocks noGrp="1"/>
          </p:cNvSpPr>
          <p:nvPr>
            <p:ph type="sldNum" sz="quarter" idx="11"/>
          </p:nvPr>
        </p:nvSpPr>
        <p:spPr/>
        <p:txBody>
          <a:bodyPr/>
          <a:lstStyle/>
          <a:p>
            <a:fld id="{0EFFDF3D-24D6-4FEF-B9C1-D0FA71BBA66C}" type="slidenum">
              <a:rPr lang="nl-NL" smtClean="0"/>
              <a:t>‹nr.›</a:t>
            </a:fld>
            <a:endParaRPr lang="nl-NL"/>
          </a:p>
        </p:txBody>
      </p:sp>
      <p:sp>
        <p:nvSpPr>
          <p:cNvPr id="21" name="Footer Placeholder 20"/>
          <p:cNvSpPr>
            <a:spLocks noGrp="1"/>
          </p:cNvSpPr>
          <p:nvPr>
            <p:ph type="ftr" sz="quarter" idx="12"/>
          </p:nvPr>
        </p:nvSpPr>
        <p:spPr/>
        <p:txBody>
          <a:bodyPr/>
          <a:lstStyle/>
          <a:p>
            <a:endParaRPr lang="nl-NL"/>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nl-NL" smtClean="0"/>
              <a:t>Klik om de stijl te bewerken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27" name="Title 26"/>
          <p:cNvSpPr>
            <a:spLocks noGrp="1"/>
          </p:cNvSpPr>
          <p:nvPr>
            <p:ph type="title"/>
          </p:nvPr>
        </p:nvSpPr>
        <p:spPr/>
        <p:txBody>
          <a:bodyPr/>
          <a:lstStyle/>
          <a:p>
            <a:r>
              <a:rPr lang="nl-NL" smtClean="0"/>
              <a:t>Klik om de stijl te bewerken</a:t>
            </a:r>
            <a:endParaRPr lang="en-US" dirty="0"/>
          </a:p>
        </p:txBody>
      </p:sp>
      <p:sp>
        <p:nvSpPr>
          <p:cNvPr id="20" name="Date Placeholder 19"/>
          <p:cNvSpPr>
            <a:spLocks noGrp="1"/>
          </p:cNvSpPr>
          <p:nvPr>
            <p:ph type="dt" sz="half" idx="15"/>
          </p:nvPr>
        </p:nvSpPr>
        <p:spPr/>
        <p:txBody>
          <a:bodyPr/>
          <a:lstStyle/>
          <a:p>
            <a:fld id="{85505383-0192-4FC3-87E0-874E99D8FA1D}" type="datetimeFigureOut">
              <a:rPr lang="nl-NL" smtClean="0"/>
              <a:t>3-10-2013</a:t>
            </a:fld>
            <a:endParaRPr lang="nl-NL"/>
          </a:p>
        </p:txBody>
      </p:sp>
      <p:sp>
        <p:nvSpPr>
          <p:cNvPr id="25" name="Slide Number Placeholder 24"/>
          <p:cNvSpPr>
            <a:spLocks noGrp="1"/>
          </p:cNvSpPr>
          <p:nvPr>
            <p:ph type="sldNum" sz="quarter" idx="16"/>
          </p:nvPr>
        </p:nvSpPr>
        <p:spPr/>
        <p:txBody>
          <a:bodyPr/>
          <a:lstStyle/>
          <a:p>
            <a:fld id="{0EFFDF3D-24D6-4FEF-B9C1-D0FA71BBA66C}" type="slidenum">
              <a:rPr lang="nl-NL" smtClean="0"/>
              <a:t>‹nr.›</a:t>
            </a:fld>
            <a:endParaRPr lang="nl-NL"/>
          </a:p>
        </p:txBody>
      </p:sp>
      <p:sp>
        <p:nvSpPr>
          <p:cNvPr id="26" name="Footer Placeholder 25"/>
          <p:cNvSpPr>
            <a:spLocks noGrp="1"/>
          </p:cNvSpPr>
          <p:nvPr>
            <p:ph type="ftr" sz="quarter" idx="17"/>
          </p:nvPr>
        </p:nvSpPr>
        <p:spPr/>
        <p:txBody>
          <a:bodyPr/>
          <a:lstStyle/>
          <a:p>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30" name="Title 29"/>
          <p:cNvSpPr>
            <a:spLocks noGrp="1"/>
          </p:cNvSpPr>
          <p:nvPr>
            <p:ph type="title"/>
          </p:nvPr>
        </p:nvSpPr>
        <p:spPr/>
        <p:txBody>
          <a:bodyPr/>
          <a:lstStyle/>
          <a:p>
            <a:r>
              <a:rPr lang="nl-NL" smtClean="0"/>
              <a:t>Klik om de stijl te bewerken</a:t>
            </a:r>
            <a:endParaRPr lang="en-US"/>
          </a:p>
        </p:txBody>
      </p:sp>
      <p:sp>
        <p:nvSpPr>
          <p:cNvPr id="20" name="Date Placeholder 19"/>
          <p:cNvSpPr>
            <a:spLocks noGrp="1"/>
          </p:cNvSpPr>
          <p:nvPr>
            <p:ph type="dt" sz="half" idx="16"/>
          </p:nvPr>
        </p:nvSpPr>
        <p:spPr/>
        <p:txBody>
          <a:bodyPr/>
          <a:lstStyle/>
          <a:p>
            <a:fld id="{85505383-0192-4FC3-87E0-874E99D8FA1D}" type="datetimeFigureOut">
              <a:rPr lang="nl-NL" smtClean="0"/>
              <a:t>3-10-2013</a:t>
            </a:fld>
            <a:endParaRPr lang="nl-NL"/>
          </a:p>
        </p:txBody>
      </p:sp>
      <p:sp>
        <p:nvSpPr>
          <p:cNvPr id="24" name="Slide Number Placeholder 23"/>
          <p:cNvSpPr>
            <a:spLocks noGrp="1"/>
          </p:cNvSpPr>
          <p:nvPr>
            <p:ph type="sldNum" sz="quarter" idx="17"/>
          </p:nvPr>
        </p:nvSpPr>
        <p:spPr/>
        <p:txBody>
          <a:bodyPr/>
          <a:lstStyle/>
          <a:p>
            <a:fld id="{0EFFDF3D-24D6-4FEF-B9C1-D0FA71BBA66C}" type="slidenum">
              <a:rPr lang="nl-NL" smtClean="0"/>
              <a:t>‹nr.›</a:t>
            </a:fld>
            <a:endParaRPr lang="nl-NL"/>
          </a:p>
        </p:txBody>
      </p:sp>
      <p:sp>
        <p:nvSpPr>
          <p:cNvPr id="29" name="Footer Placeholder 28"/>
          <p:cNvSpPr>
            <a:spLocks noGrp="1"/>
          </p:cNvSpPr>
          <p:nvPr>
            <p:ph type="ftr" sz="quarter" idx="18"/>
          </p:nvPr>
        </p:nvSpPr>
        <p:spPr/>
        <p:txBody>
          <a:bodyPr/>
          <a:lstStyle/>
          <a:p>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85505383-0192-4FC3-87E0-874E99D8FA1D}" type="datetimeFigureOut">
              <a:rPr lang="nl-NL" smtClean="0"/>
              <a:t>3-10-2013</a:t>
            </a:fld>
            <a:endParaRPr lang="nl-NL"/>
          </a:p>
        </p:txBody>
      </p:sp>
      <p:sp>
        <p:nvSpPr>
          <p:cNvPr id="14" name="Slide Number Placeholder 13"/>
          <p:cNvSpPr>
            <a:spLocks noGrp="1"/>
          </p:cNvSpPr>
          <p:nvPr>
            <p:ph type="sldNum" sz="quarter" idx="11"/>
          </p:nvPr>
        </p:nvSpPr>
        <p:spPr/>
        <p:txBody>
          <a:bodyPr/>
          <a:lstStyle/>
          <a:p>
            <a:fld id="{0EFFDF3D-24D6-4FEF-B9C1-D0FA71BBA66C}" type="slidenum">
              <a:rPr lang="nl-NL" smtClean="0"/>
              <a:t>‹nr.›</a:t>
            </a:fld>
            <a:endParaRPr lang="nl-NL"/>
          </a:p>
        </p:txBody>
      </p:sp>
      <p:sp>
        <p:nvSpPr>
          <p:cNvPr id="18" name="Footer Placeholder 17"/>
          <p:cNvSpPr>
            <a:spLocks noGrp="1"/>
          </p:cNvSpPr>
          <p:nvPr>
            <p:ph type="ftr" sz="quarter" idx="12"/>
          </p:nvPr>
        </p:nvSpPr>
        <p:spPr/>
        <p:txBody>
          <a:bodyPr/>
          <a:lstStyle/>
          <a:p>
            <a:endParaRPr lang="nl-NL"/>
          </a:p>
        </p:txBody>
      </p:sp>
      <p:sp>
        <p:nvSpPr>
          <p:cNvPr id="15" name="Title 14"/>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5505383-0192-4FC3-87E0-874E99D8FA1D}" type="datetimeFigureOut">
              <a:rPr lang="nl-NL" smtClean="0"/>
              <a:t>3-10-2013</a:t>
            </a:fld>
            <a:endParaRPr lang="nl-NL"/>
          </a:p>
        </p:txBody>
      </p:sp>
      <p:sp>
        <p:nvSpPr>
          <p:cNvPr id="12" name="Slide Number Placeholder 11"/>
          <p:cNvSpPr>
            <a:spLocks noGrp="1"/>
          </p:cNvSpPr>
          <p:nvPr>
            <p:ph type="sldNum" sz="quarter" idx="11"/>
          </p:nvPr>
        </p:nvSpPr>
        <p:spPr/>
        <p:txBody>
          <a:bodyPr/>
          <a:lstStyle/>
          <a:p>
            <a:fld id="{0EFFDF3D-24D6-4FEF-B9C1-D0FA71BBA66C}" type="slidenum">
              <a:rPr lang="nl-NL" smtClean="0"/>
              <a:t>‹nr.›</a:t>
            </a:fld>
            <a:endParaRPr lang="nl-NL"/>
          </a:p>
        </p:txBody>
      </p:sp>
      <p:sp>
        <p:nvSpPr>
          <p:cNvPr id="13" name="Footer Placeholder 12"/>
          <p:cNvSpPr>
            <a:spLocks noGrp="1"/>
          </p:cNvSpPr>
          <p:nvPr>
            <p:ph type="ftr" sz="quarter" idx="12"/>
          </p:nvPr>
        </p:nvSpPr>
        <p:spPr/>
        <p:txBody>
          <a:bodyPr/>
          <a:lstStyle/>
          <a:p>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nl-NL" smtClean="0"/>
              <a:t>Klik om de stijl te bewerken</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3" name="Date Placeholder 12"/>
          <p:cNvSpPr>
            <a:spLocks noGrp="1"/>
          </p:cNvSpPr>
          <p:nvPr>
            <p:ph type="dt" sz="half" idx="15"/>
          </p:nvPr>
        </p:nvSpPr>
        <p:spPr/>
        <p:txBody>
          <a:bodyPr/>
          <a:lstStyle/>
          <a:p>
            <a:fld id="{85505383-0192-4FC3-87E0-874E99D8FA1D}" type="datetimeFigureOut">
              <a:rPr lang="nl-NL" smtClean="0"/>
              <a:t>3-10-2013</a:t>
            </a:fld>
            <a:endParaRPr lang="nl-NL"/>
          </a:p>
        </p:txBody>
      </p:sp>
      <p:sp>
        <p:nvSpPr>
          <p:cNvPr id="18" name="Slide Number Placeholder 17"/>
          <p:cNvSpPr>
            <a:spLocks noGrp="1"/>
          </p:cNvSpPr>
          <p:nvPr>
            <p:ph type="sldNum" sz="quarter" idx="16"/>
          </p:nvPr>
        </p:nvSpPr>
        <p:spPr/>
        <p:txBody>
          <a:bodyPr/>
          <a:lstStyle/>
          <a:p>
            <a:fld id="{0EFFDF3D-24D6-4FEF-B9C1-D0FA71BBA66C}" type="slidenum">
              <a:rPr lang="nl-NL" smtClean="0"/>
              <a:t>‹nr.›</a:t>
            </a:fld>
            <a:endParaRPr lang="nl-NL"/>
          </a:p>
        </p:txBody>
      </p:sp>
      <p:sp>
        <p:nvSpPr>
          <p:cNvPr id="20" name="Footer Placeholder 19"/>
          <p:cNvSpPr>
            <a:spLocks noGrp="1"/>
          </p:cNvSpPr>
          <p:nvPr>
            <p:ph type="ftr" sz="quarter" idx="17"/>
          </p:nvPr>
        </p:nvSpPr>
        <p:spPr/>
        <p:txBody>
          <a:bodyPr/>
          <a:lstStyle/>
          <a:p>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nl-NL" smtClean="0"/>
              <a:t>Klik om de modelstijlen te bewerken</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nl-NL" smtClean="0"/>
              <a:t>Klik om de stijl te bewerken</a:t>
            </a:r>
            <a:endParaRPr lang="en-US" dirty="0"/>
          </a:p>
        </p:txBody>
      </p:sp>
      <p:sp>
        <p:nvSpPr>
          <p:cNvPr id="13" name="Date Placeholder 12"/>
          <p:cNvSpPr>
            <a:spLocks noGrp="1"/>
          </p:cNvSpPr>
          <p:nvPr>
            <p:ph type="dt" sz="half" idx="14"/>
          </p:nvPr>
        </p:nvSpPr>
        <p:spPr/>
        <p:txBody>
          <a:bodyPr/>
          <a:lstStyle/>
          <a:p>
            <a:fld id="{85505383-0192-4FC3-87E0-874E99D8FA1D}" type="datetimeFigureOut">
              <a:rPr lang="nl-NL" smtClean="0"/>
              <a:t>3-10-2013</a:t>
            </a:fld>
            <a:endParaRPr lang="nl-NL"/>
          </a:p>
        </p:txBody>
      </p:sp>
      <p:sp>
        <p:nvSpPr>
          <p:cNvPr id="20" name="Slide Number Placeholder 19"/>
          <p:cNvSpPr>
            <a:spLocks noGrp="1"/>
          </p:cNvSpPr>
          <p:nvPr>
            <p:ph type="sldNum" sz="quarter" idx="15"/>
          </p:nvPr>
        </p:nvSpPr>
        <p:spPr/>
        <p:txBody>
          <a:bodyPr/>
          <a:lstStyle/>
          <a:p>
            <a:fld id="{0EFFDF3D-24D6-4FEF-B9C1-D0FA71BBA66C}" type="slidenum">
              <a:rPr lang="nl-NL" smtClean="0"/>
              <a:t>‹nr.›</a:t>
            </a:fld>
            <a:endParaRPr lang="nl-NL"/>
          </a:p>
        </p:txBody>
      </p:sp>
      <p:sp>
        <p:nvSpPr>
          <p:cNvPr id="21" name="Footer Placeholder 20"/>
          <p:cNvSpPr>
            <a:spLocks noGrp="1"/>
          </p:cNvSpPr>
          <p:nvPr>
            <p:ph type="ftr" sz="quarter" idx="16"/>
          </p:nvPr>
        </p:nvSpPr>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nl-NL" smtClean="0"/>
              <a:t>Klik om de stijl te bewerken</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85505383-0192-4FC3-87E0-874E99D8FA1D}" type="datetimeFigureOut">
              <a:rPr lang="nl-NL" smtClean="0"/>
              <a:t>3-10-2013</a:t>
            </a:fld>
            <a:endParaRPr lang="nl-NL"/>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nl-NL"/>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0EFFDF3D-24D6-4FEF-B9C1-D0FA71BBA66C}" type="slidenum">
              <a:rPr lang="nl-NL" smtClean="0"/>
              <a:t>‹nr.›</a:t>
            </a:fld>
            <a:endParaRPr lang="nl-N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2426" y="3212976"/>
            <a:ext cx="7680960" cy="1440160"/>
          </a:xfrm>
        </p:spPr>
        <p:txBody>
          <a:bodyPr/>
          <a:lstStyle/>
          <a:p>
            <a:r>
              <a:rPr lang="nl-NL" dirty="0" smtClean="0">
                <a:solidFill>
                  <a:schemeClr val="accent3">
                    <a:lumMod val="20000"/>
                    <a:lumOff val="80000"/>
                  </a:schemeClr>
                </a:solidFill>
                <a:latin typeface="Calibri" panose="020F0502020204030204" pitchFamily="34" charset="0"/>
              </a:rPr>
              <a:t>Laag diep en rond</a:t>
            </a:r>
            <a:endParaRPr lang="nl-NL" dirty="0">
              <a:solidFill>
                <a:schemeClr val="accent3">
                  <a:lumMod val="20000"/>
                  <a:lumOff val="80000"/>
                </a:schemeClr>
              </a:solidFill>
              <a:latin typeface="Calibri" panose="020F0502020204030204" pitchFamily="34" charset="0"/>
            </a:endParaRPr>
          </a:p>
        </p:txBody>
      </p:sp>
      <p:sp>
        <p:nvSpPr>
          <p:cNvPr id="4" name="Tekstvak 3"/>
          <p:cNvSpPr txBox="1"/>
          <p:nvPr/>
        </p:nvSpPr>
        <p:spPr>
          <a:xfrm flipH="1">
            <a:off x="6588224" y="5946575"/>
            <a:ext cx="4499992" cy="830997"/>
          </a:xfrm>
          <a:prstGeom prst="rect">
            <a:avLst/>
          </a:prstGeom>
          <a:noFill/>
        </p:spPr>
        <p:txBody>
          <a:bodyPr wrap="square" rtlCol="0">
            <a:spAutoFit/>
          </a:bodyPr>
          <a:lstStyle/>
          <a:p>
            <a:r>
              <a:rPr lang="nl-NL" sz="2400" b="1" dirty="0" smtClean="0"/>
              <a:t>Melissa </a:t>
            </a:r>
            <a:r>
              <a:rPr lang="nl-NL" sz="2400" b="1" dirty="0" err="1"/>
              <a:t>G</a:t>
            </a:r>
            <a:r>
              <a:rPr lang="nl-NL" sz="2400" b="1" dirty="0" err="1" smtClean="0"/>
              <a:t>ehring</a:t>
            </a:r>
            <a:r>
              <a:rPr lang="nl-NL" sz="2400" b="1" dirty="0" smtClean="0"/>
              <a:t> </a:t>
            </a:r>
          </a:p>
          <a:p>
            <a:r>
              <a:rPr lang="nl-NL" sz="2400" b="1" dirty="0" smtClean="0"/>
              <a:t>                        EP42</a:t>
            </a:r>
            <a:endParaRPr lang="nl-NL" sz="2400" b="1" dirty="0"/>
          </a:p>
        </p:txBody>
      </p:sp>
    </p:spTree>
    <p:extLst>
      <p:ext uri="{BB962C8B-B14F-4D97-AF65-F5344CB8AC3E}">
        <p14:creationId xmlns:p14="http://schemas.microsoft.com/office/powerpoint/2010/main" val="3714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sz="quarter" idx="13"/>
          </p:nvPr>
        </p:nvSpPr>
        <p:spPr/>
        <p:txBody>
          <a:bodyPr/>
          <a:lstStyle/>
          <a:p>
            <a:r>
              <a:rPr lang="nl-NL" dirty="0" smtClean="0">
                <a:latin typeface="Calibri" panose="020F0502020204030204" pitchFamily="34" charset="0"/>
              </a:rPr>
              <a:t>Het sterke buigen is bij het dressuur rijden is niks nieuws. Het begon al 19 jaar honderd beschreef de Franse ruiter </a:t>
            </a:r>
            <a:r>
              <a:rPr lang="nl-NL" dirty="0" err="1" smtClean="0">
                <a:latin typeface="Calibri" panose="020F0502020204030204" pitchFamily="34" charset="0"/>
              </a:rPr>
              <a:t>francois</a:t>
            </a:r>
            <a:r>
              <a:rPr lang="nl-NL" dirty="0" smtClean="0">
                <a:latin typeface="Calibri" panose="020F0502020204030204" pitchFamily="34" charset="0"/>
              </a:rPr>
              <a:t> </a:t>
            </a:r>
            <a:r>
              <a:rPr lang="nl-NL" dirty="0" err="1" smtClean="0">
                <a:latin typeface="Calibri" panose="020F0502020204030204" pitchFamily="34" charset="0"/>
              </a:rPr>
              <a:t>baucher</a:t>
            </a:r>
            <a:r>
              <a:rPr lang="nl-NL" dirty="0" smtClean="0">
                <a:latin typeface="Calibri" panose="020F0502020204030204" pitchFamily="34" charset="0"/>
              </a:rPr>
              <a:t> een methode waar de hals van het paard sterk gebogen word. Maar zijn methode was kort en sterk gebogen en dat opzij niet naar beneden. Zo werd het paard los in de wendingen en </a:t>
            </a:r>
            <a:r>
              <a:rPr lang="nl-NL" dirty="0" err="1" smtClean="0">
                <a:latin typeface="Calibri" panose="020F0502020204030204" pitchFamily="34" charset="0"/>
              </a:rPr>
              <a:t>zijwaartsgangen</a:t>
            </a:r>
            <a:r>
              <a:rPr lang="nl-NL" dirty="0" smtClean="0">
                <a:latin typeface="Calibri" panose="020F0502020204030204" pitchFamily="34" charset="0"/>
              </a:rPr>
              <a:t>. </a:t>
            </a:r>
          </a:p>
          <a:p>
            <a:r>
              <a:rPr lang="nl-NL" dirty="0" smtClean="0">
                <a:latin typeface="Calibri" panose="020F0502020204030204" pitchFamily="34" charset="0"/>
              </a:rPr>
              <a:t>Het begrip </a:t>
            </a:r>
            <a:r>
              <a:rPr lang="nl-NL" dirty="0" err="1" smtClean="0">
                <a:latin typeface="Calibri" panose="020F0502020204030204" pitchFamily="34" charset="0"/>
              </a:rPr>
              <a:t>rollkur</a:t>
            </a:r>
            <a:r>
              <a:rPr lang="nl-NL" dirty="0" smtClean="0">
                <a:latin typeface="Calibri" panose="020F0502020204030204" pitchFamily="34" charset="0"/>
              </a:rPr>
              <a:t> werd voor het eerst 1992 in een bericht in een tijdschrift gebruikt door St. </a:t>
            </a:r>
            <a:r>
              <a:rPr lang="nl-NL" dirty="0" err="1" smtClean="0">
                <a:latin typeface="Calibri" panose="020F0502020204030204" pitchFamily="34" charset="0"/>
              </a:rPr>
              <a:t>Georf</a:t>
            </a:r>
            <a:r>
              <a:rPr lang="nl-NL" dirty="0" smtClean="0"/>
              <a:t>.</a:t>
            </a:r>
            <a:endParaRPr lang="nl-NL" dirty="0"/>
          </a:p>
        </p:txBody>
      </p:sp>
      <p:sp>
        <p:nvSpPr>
          <p:cNvPr id="3" name="Titel 2"/>
          <p:cNvSpPr>
            <a:spLocks noGrp="1"/>
          </p:cNvSpPr>
          <p:nvPr>
            <p:ph type="title"/>
          </p:nvPr>
        </p:nvSpPr>
        <p:spPr/>
        <p:txBody>
          <a:bodyPr/>
          <a:lstStyle/>
          <a:p>
            <a:r>
              <a:rPr lang="nl-NL" dirty="0" smtClean="0"/>
              <a:t>	</a:t>
            </a:r>
            <a:r>
              <a:rPr lang="nl-NL" dirty="0" smtClean="0">
                <a:latin typeface="Calibri" panose="020F0502020204030204" pitchFamily="34" charset="0"/>
              </a:rPr>
              <a:t>               Geschiedenis</a:t>
            </a:r>
            <a:endParaRPr lang="nl-NL" dirty="0">
              <a:latin typeface="Calibri" panose="020F0502020204030204" pitchFamily="34" charset="0"/>
            </a:endParaRPr>
          </a:p>
        </p:txBody>
      </p:sp>
      <p:pic>
        <p:nvPicPr>
          <p:cNvPr id="1026" name="Picture 2" descr="C:\Users\melissa\Desktop\Ridinger-Pirouette-Rech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429000"/>
            <a:ext cx="2484153" cy="330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847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sz="quarter" idx="13"/>
          </p:nvPr>
        </p:nvSpPr>
        <p:spPr/>
        <p:txBody>
          <a:bodyPr>
            <a:normAutofit/>
          </a:bodyPr>
          <a:lstStyle/>
          <a:p>
            <a:r>
              <a:rPr lang="nl-NL" sz="2800" dirty="0" smtClean="0">
                <a:latin typeface="Calibri" panose="020F0502020204030204" pitchFamily="34" charset="0"/>
              </a:rPr>
              <a:t>De </a:t>
            </a:r>
            <a:r>
              <a:rPr lang="nl-NL" sz="2800" dirty="0" err="1" smtClean="0">
                <a:latin typeface="Calibri" panose="020F0502020204030204" pitchFamily="34" charset="0"/>
              </a:rPr>
              <a:t>rollkur</a:t>
            </a:r>
            <a:r>
              <a:rPr lang="nl-NL" sz="2800" dirty="0" smtClean="0">
                <a:latin typeface="Calibri" panose="020F0502020204030204" pitchFamily="34" charset="0"/>
              </a:rPr>
              <a:t> (laag diep en rond) word bij de dressuur, springen en western rijden als trainingsmethode gebruikt. Ze trekken het hoofd van het paard met hulp van de teugels omlaag naar de borst. Het paard ‘bijt’ zich zelf in de borst. Veel mensen willen zo niet trainen. Er word gediscussieerd of die methode niet schadelijk is voor het paard.</a:t>
            </a:r>
            <a:endParaRPr lang="nl-NL" sz="2800" dirty="0">
              <a:latin typeface="Calibri" panose="020F0502020204030204" pitchFamily="34" charset="0"/>
            </a:endParaRPr>
          </a:p>
        </p:txBody>
      </p:sp>
      <p:sp>
        <p:nvSpPr>
          <p:cNvPr id="3" name="Titel 2"/>
          <p:cNvSpPr>
            <a:spLocks noGrp="1"/>
          </p:cNvSpPr>
          <p:nvPr>
            <p:ph type="title"/>
          </p:nvPr>
        </p:nvSpPr>
        <p:spPr/>
        <p:txBody>
          <a:bodyPr/>
          <a:lstStyle/>
          <a:p>
            <a:r>
              <a:rPr lang="nl-NL" dirty="0" smtClean="0"/>
              <a:t> </a:t>
            </a:r>
            <a:r>
              <a:rPr lang="nl-NL" dirty="0"/>
              <a:t> </a:t>
            </a:r>
            <a:r>
              <a:rPr lang="nl-NL" dirty="0" smtClean="0"/>
              <a:t>    Betekenis laag diep en rond</a:t>
            </a:r>
            <a:endParaRPr lang="nl-NL" dirty="0"/>
          </a:p>
        </p:txBody>
      </p:sp>
    </p:spTree>
    <p:extLst>
      <p:ext uri="{BB962C8B-B14F-4D97-AF65-F5344CB8AC3E}">
        <p14:creationId xmlns:p14="http://schemas.microsoft.com/office/powerpoint/2010/main" val="218215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sz="quarter" idx="13"/>
            <p:extLst>
              <p:ext uri="{D42A27DB-BD31-4B8C-83A1-F6EECF244321}">
                <p14:modId xmlns:p14="http://schemas.microsoft.com/office/powerpoint/2010/main" val="1353129659"/>
              </p:ext>
            </p:extLst>
          </p:nvPr>
        </p:nvGraphicFramePr>
        <p:xfrm>
          <a:off x="899592" y="1556792"/>
          <a:ext cx="7272808" cy="5112568"/>
        </p:xfrm>
        <a:graphic>
          <a:graphicData uri="http://schemas.openxmlformats.org/drawingml/2006/table">
            <a:tbl>
              <a:tblPr firstRow="1" bandRow="1">
                <a:tableStyleId>{5C22544A-7EE6-4342-B048-85BDC9FD1C3A}</a:tableStyleId>
              </a:tblPr>
              <a:tblGrid>
                <a:gridCol w="3735352"/>
                <a:gridCol w="3537456"/>
              </a:tblGrid>
              <a:tr h="841703">
                <a:tc>
                  <a:txBody>
                    <a:bodyPr/>
                    <a:lstStyle/>
                    <a:p>
                      <a:r>
                        <a:rPr lang="nl-NL" sz="1600" dirty="0" smtClean="0">
                          <a:solidFill>
                            <a:schemeClr val="accent6"/>
                          </a:solidFill>
                        </a:rPr>
                        <a:t>Het paard word actief door de ruiter gevraagd zijn spieren volledig uit te rekken tijdens actief te werken</a:t>
                      </a:r>
                      <a:endParaRPr lang="nl-NL" sz="1600" dirty="0">
                        <a:solidFill>
                          <a:schemeClr val="accent6"/>
                        </a:solidFill>
                      </a:endParaRPr>
                    </a:p>
                  </a:txBody>
                  <a:tcPr>
                    <a:solidFill>
                      <a:schemeClr val="tx1">
                        <a:lumMod val="95000"/>
                      </a:schemeClr>
                    </a:solidFill>
                  </a:tcPr>
                </a:tc>
                <a:tc>
                  <a:txBody>
                    <a:bodyPr/>
                    <a:lstStyle/>
                    <a:p>
                      <a:r>
                        <a:rPr lang="nl-NL" sz="1600" dirty="0" smtClean="0">
                          <a:solidFill>
                            <a:schemeClr val="accent6"/>
                          </a:solidFill>
                        </a:rPr>
                        <a:t>Het paard word gevraagd</a:t>
                      </a:r>
                      <a:r>
                        <a:rPr lang="nl-NL" sz="1600" baseline="0" dirty="0" smtClean="0">
                          <a:solidFill>
                            <a:schemeClr val="accent6"/>
                          </a:solidFill>
                        </a:rPr>
                        <a:t> zijn spieren passief uit te rekken door  te ontspannen</a:t>
                      </a:r>
                      <a:endParaRPr lang="nl-NL" sz="1600" dirty="0">
                        <a:solidFill>
                          <a:schemeClr val="accent6"/>
                        </a:solidFill>
                      </a:endParaRPr>
                    </a:p>
                  </a:txBody>
                  <a:tcPr>
                    <a:solidFill>
                      <a:schemeClr val="tx1">
                        <a:lumMod val="95000"/>
                      </a:schemeClr>
                    </a:solidFill>
                  </a:tcPr>
                </a:tc>
              </a:tr>
              <a:tr h="1091097">
                <a:tc>
                  <a:txBody>
                    <a:bodyPr/>
                    <a:lstStyle/>
                    <a:p>
                      <a:r>
                        <a:rPr lang="nl-NL" sz="1600" dirty="0" smtClean="0">
                          <a:solidFill>
                            <a:schemeClr val="bg1"/>
                          </a:solidFill>
                        </a:rPr>
                        <a:t>De kin naar de borst halen</a:t>
                      </a:r>
                      <a:r>
                        <a:rPr lang="nl-NL" sz="1600" baseline="0" dirty="0" smtClean="0">
                          <a:solidFill>
                            <a:schemeClr val="bg1"/>
                          </a:solidFill>
                        </a:rPr>
                        <a:t> vergroot de rek in top-line en maakt hem daardoor langer. Word van top tot teen uitgerekt en gestretcht. </a:t>
                      </a:r>
                      <a:endParaRPr lang="nl-NL" sz="1600" dirty="0">
                        <a:solidFill>
                          <a:schemeClr val="bg1"/>
                        </a:solidFill>
                      </a:endParaRPr>
                    </a:p>
                  </a:txBody>
                  <a:tcPr/>
                </a:tc>
                <a:tc>
                  <a:txBody>
                    <a:bodyPr/>
                    <a:lstStyle/>
                    <a:p>
                      <a:r>
                        <a:rPr lang="nl-NL" sz="1600" dirty="0" smtClean="0"/>
                        <a:t>Oprollen achter de loodlijn</a:t>
                      </a:r>
                      <a:r>
                        <a:rPr lang="nl-NL" sz="1600" baseline="0" dirty="0" smtClean="0"/>
                        <a:t> met lage instelling maakt de nek korter en vast en word daarom vermeden.</a:t>
                      </a:r>
                      <a:endParaRPr lang="nl-NL" sz="1600" dirty="0"/>
                    </a:p>
                  </a:txBody>
                  <a:tcPr/>
                </a:tc>
              </a:tr>
              <a:tr h="1589884">
                <a:tc>
                  <a:txBody>
                    <a:bodyPr/>
                    <a:lstStyle/>
                    <a:p>
                      <a:r>
                        <a:rPr lang="nl-NL" sz="1600" dirty="0" smtClean="0"/>
                        <a:t>De wervels van het paard worden tijdens de training fysiotherapeutisch</a:t>
                      </a:r>
                      <a:r>
                        <a:rPr lang="nl-NL" sz="1600" baseline="0" dirty="0" smtClean="0"/>
                        <a:t> een voor een losgemaakt en zo word het paard compleet los door zijn lijf.</a:t>
                      </a:r>
                      <a:endParaRPr lang="nl-NL" sz="1600" dirty="0"/>
                    </a:p>
                  </a:txBody>
                  <a:tcPr/>
                </a:tc>
                <a:tc>
                  <a:txBody>
                    <a:bodyPr/>
                    <a:lstStyle/>
                    <a:p>
                      <a:r>
                        <a:rPr lang="nl-NL" sz="1600" dirty="0" smtClean="0"/>
                        <a:t>Losmaken van</a:t>
                      </a:r>
                      <a:r>
                        <a:rPr lang="nl-NL" sz="1600" baseline="0" dirty="0" smtClean="0"/>
                        <a:t> de wervels is geen doel in de training. </a:t>
                      </a:r>
                      <a:r>
                        <a:rPr lang="nl-NL" sz="1600" baseline="0" dirty="0" err="1" smtClean="0"/>
                        <a:t>Losgelassenheit</a:t>
                      </a:r>
                      <a:r>
                        <a:rPr lang="nl-NL" sz="1600" baseline="0" dirty="0" smtClean="0"/>
                        <a:t> word bereikt door passieve ontspanning, uitrekhouding en losmakende oefeningen in een niet te hoog tempo.</a:t>
                      </a:r>
                      <a:endParaRPr lang="nl-NL" sz="1600" dirty="0"/>
                    </a:p>
                  </a:txBody>
                  <a:tcPr/>
                </a:tc>
              </a:tr>
              <a:tr h="1589884">
                <a:tc>
                  <a:txBody>
                    <a:bodyPr/>
                    <a:lstStyle/>
                    <a:p>
                      <a:r>
                        <a:rPr lang="nl-NL" sz="1600" dirty="0" smtClean="0"/>
                        <a:t>Door</a:t>
                      </a:r>
                      <a:r>
                        <a:rPr lang="nl-NL" sz="1600" baseline="0" dirty="0" smtClean="0"/>
                        <a:t> het hoofd van het paard omlaag te brengen word hij beschermd van de prikkels van buitenaf en kan hij zich beter concentreren op zijn ruiter.</a:t>
                      </a:r>
                      <a:endParaRPr lang="nl-NL" sz="1600" dirty="0"/>
                    </a:p>
                  </a:txBody>
                  <a:tcPr/>
                </a:tc>
                <a:tc>
                  <a:txBody>
                    <a:bodyPr/>
                    <a:lstStyle/>
                    <a:p>
                      <a:r>
                        <a:rPr lang="nl-NL" sz="1600" dirty="0" smtClean="0"/>
                        <a:t>Door de kans te geven alles in zijn omgeving waar te blijven</a:t>
                      </a:r>
                      <a:r>
                        <a:rPr lang="nl-NL" sz="1600" baseline="0" dirty="0" smtClean="0"/>
                        <a:t> nemen kan hij de beslissing nemen zich op zijn ruiter te concentreren en doet hij het dat uit vrije wil.  Zo loopt het paard ontspannen.</a:t>
                      </a:r>
                      <a:endParaRPr lang="nl-NL" sz="1600" dirty="0"/>
                    </a:p>
                  </a:txBody>
                  <a:tcPr/>
                </a:tc>
              </a:tr>
            </a:tbl>
          </a:graphicData>
        </a:graphic>
      </p:graphicFrame>
      <p:sp>
        <p:nvSpPr>
          <p:cNvPr id="3" name="Titel 2"/>
          <p:cNvSpPr>
            <a:spLocks noGrp="1"/>
          </p:cNvSpPr>
          <p:nvPr>
            <p:ph type="title"/>
          </p:nvPr>
        </p:nvSpPr>
        <p:spPr>
          <a:xfrm>
            <a:off x="352426" y="228600"/>
            <a:ext cx="8540054" cy="824136"/>
          </a:xfrm>
        </p:spPr>
        <p:txBody>
          <a:bodyPr>
            <a:normAutofit fontScale="90000"/>
          </a:bodyPr>
          <a:lstStyle/>
          <a:p>
            <a:r>
              <a:rPr lang="nl-NL" dirty="0" smtClean="0"/>
              <a:t>Verschillen tussen LDR en klassieke dressuur</a:t>
            </a:r>
            <a:endParaRPr lang="nl-NL" dirty="0"/>
          </a:p>
        </p:txBody>
      </p:sp>
      <p:sp>
        <p:nvSpPr>
          <p:cNvPr id="5" name="Tekstvak 4"/>
          <p:cNvSpPr txBox="1"/>
          <p:nvPr/>
        </p:nvSpPr>
        <p:spPr>
          <a:xfrm>
            <a:off x="1750724" y="1014434"/>
            <a:ext cx="1728192" cy="369332"/>
          </a:xfrm>
          <a:prstGeom prst="rect">
            <a:avLst/>
          </a:prstGeom>
          <a:noFill/>
        </p:spPr>
        <p:txBody>
          <a:bodyPr wrap="square" rtlCol="0">
            <a:spAutoFit/>
          </a:bodyPr>
          <a:lstStyle/>
          <a:p>
            <a:r>
              <a:rPr lang="nl-NL" dirty="0" smtClean="0"/>
              <a:t>          LDR</a:t>
            </a:r>
            <a:endParaRPr lang="nl-NL" dirty="0"/>
          </a:p>
        </p:txBody>
      </p:sp>
      <p:sp>
        <p:nvSpPr>
          <p:cNvPr id="6" name="Tekstvak 5"/>
          <p:cNvSpPr txBox="1"/>
          <p:nvPr/>
        </p:nvSpPr>
        <p:spPr>
          <a:xfrm>
            <a:off x="5332575" y="1014434"/>
            <a:ext cx="2448272" cy="369332"/>
          </a:xfrm>
          <a:prstGeom prst="rect">
            <a:avLst/>
          </a:prstGeom>
          <a:noFill/>
        </p:spPr>
        <p:txBody>
          <a:bodyPr wrap="square" rtlCol="0">
            <a:spAutoFit/>
          </a:bodyPr>
          <a:lstStyle/>
          <a:p>
            <a:r>
              <a:rPr lang="nl-NL" dirty="0" smtClean="0"/>
              <a:t>Klassieke  dressuur</a:t>
            </a:r>
            <a:endParaRPr lang="nl-NL" dirty="0"/>
          </a:p>
        </p:txBody>
      </p:sp>
    </p:spTree>
    <p:extLst>
      <p:ext uri="{BB962C8B-B14F-4D97-AF65-F5344CB8AC3E}">
        <p14:creationId xmlns:p14="http://schemas.microsoft.com/office/powerpoint/2010/main" val="3797456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52426" y="228600"/>
            <a:ext cx="8396038" cy="3344416"/>
          </a:xfrm>
        </p:spPr>
        <p:txBody>
          <a:bodyPr>
            <a:normAutofit/>
          </a:bodyPr>
          <a:lstStyle/>
          <a:p>
            <a:r>
              <a:rPr lang="nl-NL" sz="3600" dirty="0"/>
              <a:t>Een vaak voorkomende fout in het LDR rijden is dat het paard rond gemaakt wordt in de hals maar de kin naar de borst toe houdt </a:t>
            </a:r>
            <a:r>
              <a:rPr lang="nl-NL" sz="3600" dirty="0" smtClean="0"/>
              <a:t>met </a:t>
            </a:r>
            <a:r>
              <a:rPr lang="nl-NL" sz="3600" dirty="0"/>
              <a:t>te weinig ruimte </a:t>
            </a:r>
            <a:r>
              <a:rPr lang="nl-NL" sz="3600" dirty="0" smtClean="0"/>
              <a:t>ertussen en </a:t>
            </a:r>
            <a:r>
              <a:rPr lang="nl-NL" sz="3600" dirty="0"/>
              <a:t>dus het neusje er niet uit heeft.</a:t>
            </a:r>
          </a:p>
        </p:txBody>
      </p:sp>
      <p:pic>
        <p:nvPicPr>
          <p:cNvPr id="1026" name="Picture 2" descr="C:\Users\melissa\Desktop\naamloo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3285639"/>
            <a:ext cx="2603574"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366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elissa\Desktop\df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66378"/>
            <a:ext cx="4199525" cy="33329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elissa\Desktop\naamloo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3127" y="2132856"/>
            <a:ext cx="3240360" cy="426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293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elissa\Desktop\rollku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134" y="845550"/>
            <a:ext cx="7953379"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3802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200</TotalTime>
  <Words>410</Words>
  <Application>Microsoft Office PowerPoint</Application>
  <PresentationFormat>Diavoorstelling (4:3)</PresentationFormat>
  <Paragraphs>20</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Mylar</vt:lpstr>
      <vt:lpstr>Laag diep en rond</vt:lpstr>
      <vt:lpstr>                Geschiedenis</vt:lpstr>
      <vt:lpstr>      Betekenis laag diep en rond</vt:lpstr>
      <vt:lpstr>Verschillen tussen LDR en klassieke dressuur</vt:lpstr>
      <vt:lpstr>Een vaak voorkomende fout in het LDR rijden is dat het paard rond gemaakt wordt in de hals maar de kin naar de borst toe houdt met te weinig ruimte ertussen en dus het neusje er niet uit heeft.</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Laag diep en rond</dc:title>
  <dc:creator>melissa</dc:creator>
  <cp:lastModifiedBy>Larissa Dekker</cp:lastModifiedBy>
  <cp:revision>11</cp:revision>
  <dcterms:created xsi:type="dcterms:W3CDTF">2013-10-02T09:12:44Z</dcterms:created>
  <dcterms:modified xsi:type="dcterms:W3CDTF">2013-10-03T11:53:54Z</dcterms:modified>
</cp:coreProperties>
</file>